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A85E-945C-4350-9A48-9F2DCA811844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0974-4EB3-4E83-853C-EBCB07DA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3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A85E-945C-4350-9A48-9F2DCA811844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0974-4EB3-4E83-853C-EBCB07DA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5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A85E-945C-4350-9A48-9F2DCA811844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0974-4EB3-4E83-853C-EBCB07DA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3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A85E-945C-4350-9A48-9F2DCA811844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0974-4EB3-4E83-853C-EBCB07DA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7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A85E-945C-4350-9A48-9F2DCA811844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0974-4EB3-4E83-853C-EBCB07DA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5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A85E-945C-4350-9A48-9F2DCA811844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0974-4EB3-4E83-853C-EBCB07DA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9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A85E-945C-4350-9A48-9F2DCA811844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0974-4EB3-4E83-853C-EBCB07DA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0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A85E-945C-4350-9A48-9F2DCA811844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0974-4EB3-4E83-853C-EBCB07DA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9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A85E-945C-4350-9A48-9F2DCA811844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0974-4EB3-4E83-853C-EBCB07DA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0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A85E-945C-4350-9A48-9F2DCA811844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0974-4EB3-4E83-853C-EBCB07DA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2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A85E-945C-4350-9A48-9F2DCA811844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0974-4EB3-4E83-853C-EBCB07DA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9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0A85E-945C-4350-9A48-9F2DCA811844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00974-4EB3-4E83-853C-EBCB07DA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9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371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>
                <a:latin typeface="KG Cold Coffee" panose="02000505000000020004" pitchFamily="2" charset="0"/>
              </a:rPr>
              <a:t>c</a:t>
            </a:r>
            <a:r>
              <a:rPr lang="en-US" sz="13800" dirty="0" smtClean="0">
                <a:latin typeface="KG Cold Coffee" panose="02000505000000020004" pitchFamily="2" charset="0"/>
              </a:rPr>
              <a:t>hange of direction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4314423"/>
            <a:ext cx="10515600" cy="20042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 change in the path of a moving object </a:t>
            </a:r>
            <a:endParaRPr lang="en-US" sz="60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346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31867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meter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3438660"/>
            <a:ext cx="10515600" cy="312956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KG Cold Coffee" panose="02000505000000020004" pitchFamily="2" charset="0"/>
              </a:rPr>
              <a:t>a metric unit used to measure length or distance</a:t>
            </a:r>
          </a:p>
          <a:p>
            <a:pPr marL="0" indent="0" algn="ctr">
              <a:buNone/>
            </a:pPr>
            <a:r>
              <a:rPr lang="en-US" sz="5400" dirty="0" smtClean="0">
                <a:latin typeface="KG Cold Coffee" panose="02000505000000020004" pitchFamily="2" charset="0"/>
              </a:rPr>
              <a:t>1 meter = 100 centimeters</a:t>
            </a:r>
          </a:p>
          <a:p>
            <a:pPr marL="0" indent="0" algn="ctr">
              <a:buNone/>
            </a:pP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986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4109" y="571187"/>
            <a:ext cx="10515600" cy="2931867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motion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3928057"/>
            <a:ext cx="10515600" cy="19962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ny changing of position of an object</a:t>
            </a:r>
          </a:p>
          <a:p>
            <a:pPr marL="0" indent="0" algn="ctr">
              <a:buNone/>
            </a:pP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343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4109" y="571187"/>
            <a:ext cx="10515600" cy="29318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>
                <a:latin typeface="KG Cold Coffee" panose="02000505000000020004" pitchFamily="2" charset="0"/>
              </a:rPr>
              <a:t>m</a:t>
            </a:r>
            <a:r>
              <a:rPr lang="en-US" sz="13800" dirty="0" smtClean="0">
                <a:latin typeface="KG Cold Coffee" panose="02000505000000020004" pitchFamily="2" charset="0"/>
              </a:rPr>
              <a:t>otion terms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3928057"/>
            <a:ext cx="10515600" cy="19962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rgbClr val="00B050"/>
                </a:solidFill>
                <a:latin typeface="KG Cold Coffee" panose="02000505000000020004" pitchFamily="2" charset="0"/>
              </a:rPr>
              <a:t>r</a:t>
            </a:r>
            <a:r>
              <a:rPr lang="en-US" sz="60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oll, hop, jump, skip, bounce, fly, walk, slide</a:t>
            </a:r>
          </a:p>
          <a:p>
            <a:pPr marL="0" indent="0" algn="ctr">
              <a:buNone/>
            </a:pP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385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4109" y="571187"/>
            <a:ext cx="10515600" cy="2931867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position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3103809"/>
            <a:ext cx="10515600" cy="33871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t</a:t>
            </a:r>
            <a:r>
              <a:rPr lang="en-US" sz="5400" dirty="0" smtClean="0">
                <a:latin typeface="KG Cold Coffee" panose="02000505000000020004" pitchFamily="2" charset="0"/>
              </a:rPr>
              <a:t>he way in which something is placed or arranged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Ex: away, toward, above, below, behind, between, through </a:t>
            </a:r>
          </a:p>
          <a:p>
            <a:pPr marL="0" indent="0" algn="ctr">
              <a:buNone/>
            </a:pPr>
            <a:endParaRPr lang="en-US" sz="6000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824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4109" y="571187"/>
            <a:ext cx="10515600" cy="2931867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pull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3850783"/>
            <a:ext cx="10515600" cy="264017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 force or effort that moves something toward the force</a:t>
            </a:r>
            <a:endParaRPr lang="en-US" sz="6600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468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4109" y="571187"/>
            <a:ext cx="10515600" cy="2931867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push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3850783"/>
            <a:ext cx="10515600" cy="264017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 force or effort that moves something away from the force</a:t>
            </a:r>
            <a:endParaRPr lang="en-US" sz="6600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193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4109" y="571187"/>
            <a:ext cx="10515600" cy="2931867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speed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9411" y="3335628"/>
            <a:ext cx="10515600" cy="32969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the measurement of how fast an object travels from one point to another</a:t>
            </a:r>
            <a:endParaRPr lang="en-US" sz="6600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445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4109" y="571187"/>
            <a:ext cx="10515600" cy="29318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>
                <a:latin typeface="KG Cold Coffee" panose="02000505000000020004" pitchFamily="2" charset="0"/>
              </a:rPr>
              <a:t>s</a:t>
            </a:r>
            <a:r>
              <a:rPr lang="en-US" sz="13800" dirty="0" smtClean="0">
                <a:latin typeface="KG Cold Coffee" panose="02000505000000020004" pitchFamily="2" charset="0"/>
              </a:rPr>
              <a:t>peed terms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9411" y="3606085"/>
            <a:ext cx="10515600" cy="30265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rgbClr val="00B050"/>
                </a:solidFill>
                <a:latin typeface="KG Cold Coffee" panose="02000505000000020004" pitchFamily="2" charset="0"/>
              </a:rPr>
              <a:t>f</a:t>
            </a:r>
            <a:r>
              <a:rPr lang="en-US" sz="54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ast, faster, fastest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00B050"/>
                </a:solidFill>
                <a:latin typeface="KG Cold Coffee" panose="02000505000000020004" pitchFamily="2" charset="0"/>
              </a:rPr>
              <a:t>s</a:t>
            </a:r>
            <a:r>
              <a:rPr lang="en-US" sz="54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peeding up, slow, slower, slowest, slowing down</a:t>
            </a:r>
            <a:endParaRPr lang="en-US" sz="6000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208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4109" y="571187"/>
            <a:ext cx="10515600" cy="2931867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time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9411" y="3090930"/>
            <a:ext cx="10515600" cy="35416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 period during which something takes place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Time is measured in seconds, minutes, hours, days, weeks, months, and years. </a:t>
            </a:r>
            <a:endParaRPr lang="en-US" sz="3600" dirty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237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4109" y="571187"/>
            <a:ext cx="10515600" cy="2931867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weight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9411" y="3284112"/>
            <a:ext cx="10515600" cy="33485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t</a:t>
            </a:r>
            <a:r>
              <a:rPr lang="en-US" sz="6000" dirty="0" smtClean="0">
                <a:latin typeface="KG Cold Coffee" panose="02000505000000020004" pitchFamily="2" charset="0"/>
              </a:rPr>
              <a:t>he measurement of the force of gravity on the mass of an object </a:t>
            </a:r>
            <a:endParaRPr lang="en-US" sz="60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16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371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>
                <a:latin typeface="KG Cold Coffee" panose="02000505000000020004" pitchFamily="2" charset="0"/>
              </a:rPr>
              <a:t>c</a:t>
            </a:r>
            <a:r>
              <a:rPr lang="en-US" sz="13800" dirty="0" smtClean="0">
                <a:latin typeface="KG Cold Coffee" panose="02000505000000020004" pitchFamily="2" charset="0"/>
              </a:rPr>
              <a:t>hange of motion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4005330"/>
            <a:ext cx="10515600" cy="22666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 change in direction, speed, or position of a moving object</a:t>
            </a:r>
            <a:endParaRPr lang="en-US" sz="60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85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4109" y="571187"/>
            <a:ext cx="10515600" cy="29318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>
                <a:latin typeface="KG Cold Coffee" panose="02000505000000020004" pitchFamily="2" charset="0"/>
              </a:rPr>
              <a:t>s</a:t>
            </a:r>
            <a:r>
              <a:rPr lang="en-US" sz="13800" dirty="0" smtClean="0">
                <a:latin typeface="KG Cold Coffee" panose="02000505000000020004" pitchFamily="2" charset="0"/>
              </a:rPr>
              <a:t>imple machine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9411" y="3812146"/>
            <a:ext cx="10515600" cy="28204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A</a:t>
            </a:r>
            <a:r>
              <a:rPr lang="en-US" sz="5400" dirty="0" smtClean="0">
                <a:latin typeface="KG Cold Coffee" panose="02000505000000020004" pitchFamily="2" charset="0"/>
              </a:rPr>
              <a:t> simple machine makes it easier to push, pull, lift, or lower objects. </a:t>
            </a:r>
            <a:endParaRPr lang="en-US" sz="54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41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371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>
                <a:latin typeface="KG Cold Coffee" panose="02000505000000020004" pitchFamily="2" charset="0"/>
              </a:rPr>
              <a:t>d</a:t>
            </a:r>
            <a:r>
              <a:rPr lang="en-US" sz="13800" dirty="0" smtClean="0">
                <a:latin typeface="KG Cold Coffee" panose="02000505000000020004" pitchFamily="2" charset="0"/>
              </a:rPr>
              <a:t>irection terms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3734873"/>
            <a:ext cx="10515600" cy="28333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d</a:t>
            </a:r>
            <a:r>
              <a:rPr lang="en-US" sz="5400" dirty="0" smtClean="0">
                <a:latin typeface="KG Cold Coffee" panose="02000505000000020004" pitchFamily="2" charset="0"/>
              </a:rPr>
              <a:t>escribe where the object is moving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00B050"/>
                </a:solidFill>
                <a:latin typeface="KG Cold Coffee" panose="02000505000000020004" pitchFamily="2" charset="0"/>
              </a:rPr>
              <a:t>r</a:t>
            </a:r>
            <a:r>
              <a:rPr lang="en-US" sz="54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ight, left, north, south, east, west, forward, backward, up, down</a:t>
            </a:r>
            <a:endParaRPr lang="en-US" sz="5400" dirty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71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31867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force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781837"/>
            <a:ext cx="10515600" cy="36060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a</a:t>
            </a:r>
            <a:r>
              <a:rPr lang="en-US" sz="5400" dirty="0" smtClean="0">
                <a:latin typeface="KG Cold Coffee" panose="02000505000000020004" pitchFamily="2" charset="0"/>
              </a:rPr>
              <a:t> push or pull on something</a:t>
            </a:r>
          </a:p>
          <a:p>
            <a:pPr marL="0" indent="0" algn="ctr">
              <a:buNone/>
            </a:pPr>
            <a:r>
              <a:rPr lang="en-US" sz="5400" dirty="0" smtClean="0">
                <a:latin typeface="KG Cold Coffee" panose="02000505000000020004" pitchFamily="2" charset="0"/>
              </a:rPr>
              <a:t>A force is needed to change the motion of something. </a:t>
            </a:r>
            <a:endParaRPr lang="en-US" sz="54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239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31867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friction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3168203"/>
            <a:ext cx="10515600" cy="327123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a force due to rubbing</a:t>
            </a:r>
            <a:endParaRPr lang="en-US" sz="5400" dirty="0" smtClean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It can change the way things move. </a:t>
            </a:r>
            <a:endParaRPr lang="en-US" sz="60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438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31867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distance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3296992"/>
            <a:ext cx="10515600" cy="327123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t</a:t>
            </a:r>
            <a:r>
              <a:rPr lang="en-US" sz="4800" dirty="0" smtClean="0">
                <a:latin typeface="KG Cold Coffee" panose="02000505000000020004" pitchFamily="2" charset="0"/>
              </a:rPr>
              <a:t>he measurement of how far an object moved from one point to another or how far apart objects are from one another</a:t>
            </a: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33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31867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gravity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3747752"/>
            <a:ext cx="10515600" cy="28204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 force where one object pulls on another object. </a:t>
            </a:r>
          </a:p>
          <a:p>
            <a:pPr marL="0" indent="0" algn="ctr">
              <a:buNone/>
            </a:pP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88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31867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kilometer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3747752"/>
            <a:ext cx="10515600" cy="28204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 metric unit used to measure distance</a:t>
            </a:r>
          </a:p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1 km = 100 meters</a:t>
            </a:r>
          </a:p>
          <a:p>
            <a:pPr marL="0" indent="0" algn="ctr">
              <a:buNone/>
            </a:pP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373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31867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mass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22290" y="3580327"/>
            <a:ext cx="10515600" cy="28204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t</a:t>
            </a:r>
            <a:r>
              <a:rPr lang="en-US" sz="6000" dirty="0" smtClean="0">
                <a:latin typeface="KG Cold Coffee" panose="02000505000000020004" pitchFamily="2" charset="0"/>
              </a:rPr>
              <a:t>he amount of matter in a substance or an object</a:t>
            </a:r>
          </a:p>
          <a:p>
            <a:pPr marL="0" indent="0" algn="ctr">
              <a:buNone/>
            </a:pP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040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325</Words>
  <Application>Microsoft Office PowerPoint</Application>
  <PresentationFormat>Widescreen</PresentationFormat>
  <Paragraphs>48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KG Cold Coffee</vt:lpstr>
      <vt:lpstr>Office Theme</vt:lpstr>
      <vt:lpstr>change of direction</vt:lpstr>
      <vt:lpstr>change of motion</vt:lpstr>
      <vt:lpstr>direction terms</vt:lpstr>
      <vt:lpstr>force</vt:lpstr>
      <vt:lpstr>friction</vt:lpstr>
      <vt:lpstr>distance</vt:lpstr>
      <vt:lpstr>gravity</vt:lpstr>
      <vt:lpstr>kilometer</vt:lpstr>
      <vt:lpstr>mass</vt:lpstr>
      <vt:lpstr>meter</vt:lpstr>
      <vt:lpstr>motion</vt:lpstr>
      <vt:lpstr>motion terms</vt:lpstr>
      <vt:lpstr>position</vt:lpstr>
      <vt:lpstr>pull</vt:lpstr>
      <vt:lpstr>push</vt:lpstr>
      <vt:lpstr>speed</vt:lpstr>
      <vt:lpstr>speed terms</vt:lpstr>
      <vt:lpstr>time</vt:lpstr>
      <vt:lpstr>weight</vt:lpstr>
      <vt:lpstr>simple machine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of direction</dc:title>
  <dc:creator>Emily Georgoff</dc:creator>
  <cp:lastModifiedBy>Emily Georgoff</cp:lastModifiedBy>
  <cp:revision>4</cp:revision>
  <dcterms:created xsi:type="dcterms:W3CDTF">2014-07-17T04:47:57Z</dcterms:created>
  <dcterms:modified xsi:type="dcterms:W3CDTF">2014-07-17T05:07:51Z</dcterms:modified>
</cp:coreProperties>
</file>