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B51-0E80-4A13-979E-4C3E41185B0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0E36-FAC7-4D11-95C5-8ACAB5AE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B51-0E80-4A13-979E-4C3E41185B0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0E36-FAC7-4D11-95C5-8ACAB5AE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8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B51-0E80-4A13-979E-4C3E41185B0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0E36-FAC7-4D11-95C5-8ACAB5AEB8D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98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B51-0E80-4A13-979E-4C3E41185B0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0E36-FAC7-4D11-95C5-8ACAB5AE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1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B51-0E80-4A13-979E-4C3E41185B0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0E36-FAC7-4D11-95C5-8ACAB5AEB8D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6869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B51-0E80-4A13-979E-4C3E41185B0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0E36-FAC7-4D11-95C5-8ACAB5AE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30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B51-0E80-4A13-979E-4C3E41185B0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0E36-FAC7-4D11-95C5-8ACAB5AE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47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B51-0E80-4A13-979E-4C3E41185B0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0E36-FAC7-4D11-95C5-8ACAB5AE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9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B51-0E80-4A13-979E-4C3E41185B0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0E36-FAC7-4D11-95C5-8ACAB5AE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3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B51-0E80-4A13-979E-4C3E41185B0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0E36-FAC7-4D11-95C5-8ACAB5AE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6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B51-0E80-4A13-979E-4C3E41185B0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0E36-FAC7-4D11-95C5-8ACAB5AE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2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B51-0E80-4A13-979E-4C3E41185B0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0E36-FAC7-4D11-95C5-8ACAB5AE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0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B51-0E80-4A13-979E-4C3E41185B0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0E36-FAC7-4D11-95C5-8ACAB5AE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5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B51-0E80-4A13-979E-4C3E41185B0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0E36-FAC7-4D11-95C5-8ACAB5AE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6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B51-0E80-4A13-979E-4C3E41185B0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0E36-FAC7-4D11-95C5-8ACAB5AE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2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B51-0E80-4A13-979E-4C3E41185B0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0E36-FAC7-4D11-95C5-8ACAB5AE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43B51-0E80-4A13-979E-4C3E41185B0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A60E36-FAC7-4D11-95C5-8ACAB5AE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2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Geography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Social Studies Lesson 1 – What is a State?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Exit Slip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Write at least 2 questions you have about Michigan. 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Example: What are Michigan’s state symbols?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938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Geography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u="sng" dirty="0" smtClean="0"/>
              <a:t>Geography</a:t>
            </a:r>
            <a:r>
              <a:rPr lang="en-US" sz="3200" dirty="0" smtClean="0"/>
              <a:t> is the study of </a:t>
            </a:r>
          </a:p>
          <a:p>
            <a:pPr marL="0" indent="0" algn="ctr">
              <a:buNone/>
            </a:pPr>
            <a:r>
              <a:rPr lang="en-US" sz="4000" b="1" dirty="0" smtClean="0"/>
              <a:t>PLACES</a:t>
            </a:r>
            <a:r>
              <a:rPr lang="en-US" sz="3200" dirty="0" smtClean="0"/>
              <a:t>!</a:t>
            </a:r>
          </a:p>
          <a:p>
            <a:pPr marL="0" indent="0">
              <a:buNone/>
            </a:pPr>
            <a:endParaRPr lang="en-US" sz="3200" b="1" u="sng" dirty="0" smtClean="0"/>
          </a:p>
          <a:p>
            <a:r>
              <a:rPr lang="en-US" sz="3200" b="1" u="sng" dirty="0" smtClean="0"/>
              <a:t>Geographers </a:t>
            </a:r>
            <a:r>
              <a:rPr lang="en-US" sz="3200" dirty="0" smtClean="0"/>
              <a:t>are people who study places.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26" y="2556801"/>
            <a:ext cx="2971800" cy="3714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215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Geographers Like to Ask Questions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Where is this place located? </a:t>
            </a:r>
          </a:p>
          <a:p>
            <a:r>
              <a:rPr lang="en-US" sz="4400" dirty="0" smtClean="0"/>
              <a:t>What is this place like? </a:t>
            </a:r>
          </a:p>
          <a:p>
            <a:r>
              <a:rPr lang="en-US" sz="4400" dirty="0" smtClean="0"/>
              <a:t>Does it belong to a larger region or place? </a:t>
            </a:r>
          </a:p>
          <a:p>
            <a:endParaRPr lang="en-US" sz="4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28" y="1585693"/>
            <a:ext cx="2971800" cy="3714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81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Our Community 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47" y="3368743"/>
            <a:ext cx="5000525" cy="3088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 </a:t>
            </a:r>
            <a:r>
              <a:rPr lang="en-US" sz="3200" b="1" u="sng" dirty="0" smtClean="0"/>
              <a:t>community</a:t>
            </a:r>
            <a:r>
              <a:rPr lang="en-US" sz="3200" dirty="0" smtClean="0"/>
              <a:t> is a place where we work, play, and live. </a:t>
            </a:r>
          </a:p>
          <a:p>
            <a:r>
              <a:rPr lang="en-US" sz="3200" dirty="0" smtClean="0"/>
              <a:t>We live in the Northville</a:t>
            </a:r>
          </a:p>
          <a:p>
            <a:pPr marL="0" indent="0">
              <a:buNone/>
            </a:pPr>
            <a:r>
              <a:rPr lang="en-US" sz="3200" dirty="0" smtClean="0"/>
              <a:t> community.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966" y="45608"/>
            <a:ext cx="3988972" cy="2648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91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What is Northville like?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are some of Northville’s important </a:t>
            </a:r>
            <a:r>
              <a:rPr lang="en-US" b="1" i="1" dirty="0" smtClean="0"/>
              <a:t>human characteristics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51" y="1524074"/>
            <a:ext cx="5175249" cy="3881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32" y="2409385"/>
            <a:ext cx="1826327" cy="2750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28" y="1828800"/>
            <a:ext cx="2607603" cy="1955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84" y="4277594"/>
            <a:ext cx="2776025" cy="23191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4536" y="5638604"/>
            <a:ext cx="3873136" cy="8745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95481" y="5208046"/>
            <a:ext cx="42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Northville Town Square – Clock tower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8869" y="3832929"/>
            <a:ext cx="409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Northville District Library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50" y="416909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Where is it located and is it a part of a larger region?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County</a:t>
            </a:r>
            <a:r>
              <a:rPr lang="en-US" sz="3600" dirty="0" smtClean="0"/>
              <a:t>: Wayne County</a:t>
            </a:r>
          </a:p>
          <a:p>
            <a:r>
              <a:rPr lang="en-US" sz="3600" b="1" dirty="0" smtClean="0"/>
              <a:t>State</a:t>
            </a:r>
            <a:r>
              <a:rPr lang="en-US" sz="3600" dirty="0" smtClean="0"/>
              <a:t>: Michigan </a:t>
            </a:r>
          </a:p>
          <a:p>
            <a:r>
              <a:rPr lang="en-US" sz="3600" b="1" dirty="0" smtClean="0"/>
              <a:t>Country</a:t>
            </a:r>
            <a:r>
              <a:rPr lang="en-US" sz="3600" dirty="0" smtClean="0"/>
              <a:t>: United States </a:t>
            </a:r>
          </a:p>
          <a:p>
            <a:r>
              <a:rPr lang="en-US" sz="3600" b="1" dirty="0" smtClean="0"/>
              <a:t>Continent</a:t>
            </a:r>
            <a:r>
              <a:rPr lang="en-US" sz="3600" dirty="0" smtClean="0"/>
              <a:t>: North America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153" y="1270000"/>
            <a:ext cx="5255207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8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A Closer Look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https://www.google.com/maps/@42.4325474,-83.4924865,4530m/data=!3m1!1e3</a:t>
            </a:r>
          </a:p>
        </p:txBody>
      </p:sp>
    </p:spTree>
    <p:extLst>
      <p:ext uri="{BB962C8B-B14F-4D97-AF65-F5344CB8AC3E}">
        <p14:creationId xmlns:p14="http://schemas.microsoft.com/office/powerpoint/2010/main" val="31050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What is a STATE?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u="sng" dirty="0" smtClean="0"/>
              <a:t>state</a:t>
            </a:r>
            <a:r>
              <a:rPr lang="en-US" sz="2800" dirty="0" smtClean="0"/>
              <a:t> is one of the 50 parts of our country.</a:t>
            </a:r>
          </a:p>
          <a:p>
            <a:r>
              <a:rPr lang="en-US" sz="2800" dirty="0" smtClean="0"/>
              <a:t>States are separated by borders.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What state do we live in? </a:t>
            </a:r>
          </a:p>
          <a:p>
            <a:r>
              <a:rPr lang="en-US" sz="2800" dirty="0" smtClean="0"/>
              <a:t>How many states can you name?</a:t>
            </a:r>
          </a:p>
          <a:p>
            <a:pPr marL="457200" lvl="1" indent="0">
              <a:buNone/>
            </a:pPr>
            <a:r>
              <a:rPr lang="en-US" sz="2200" b="1" dirty="0" smtClean="0"/>
              <a:t> (Group synergy activity) </a:t>
            </a:r>
            <a:endParaRPr lang="en-US" dirty="0"/>
          </a:p>
          <a:p>
            <a:r>
              <a:rPr lang="en-US" sz="2600" dirty="0" smtClean="0"/>
              <a:t>What other states have you visited? </a:t>
            </a:r>
          </a:p>
        </p:txBody>
      </p:sp>
    </p:spTree>
    <p:extLst>
      <p:ext uri="{BB962C8B-B14F-4D97-AF65-F5344CB8AC3E}">
        <p14:creationId xmlns:p14="http://schemas.microsoft.com/office/powerpoint/2010/main" val="870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211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Geography </vt:lpstr>
      <vt:lpstr>Geography </vt:lpstr>
      <vt:lpstr>Geographers Like to Ask Questions</vt:lpstr>
      <vt:lpstr>Our Community </vt:lpstr>
      <vt:lpstr>What is Northville like? </vt:lpstr>
      <vt:lpstr>What are some of Northville’s important human characteristics? </vt:lpstr>
      <vt:lpstr>Where is it located and is it a part of a larger region? </vt:lpstr>
      <vt:lpstr>A Closer Look</vt:lpstr>
      <vt:lpstr>What is a STATE? </vt:lpstr>
      <vt:lpstr>Exit Slip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Emily Georgoff</dc:creator>
  <cp:lastModifiedBy>Emily Georgoff</cp:lastModifiedBy>
  <cp:revision>6</cp:revision>
  <dcterms:created xsi:type="dcterms:W3CDTF">2014-09-10T01:15:46Z</dcterms:created>
  <dcterms:modified xsi:type="dcterms:W3CDTF">2014-09-10T02:00:30Z</dcterms:modified>
</cp:coreProperties>
</file>